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645"/>
  </p:normalViewPr>
  <p:slideViewPr>
    <p:cSldViewPr snapToGrid="0">
      <p:cViewPr varScale="1">
        <p:scale>
          <a:sx n="89" d="100"/>
          <a:sy n="89" d="100"/>
        </p:scale>
        <p:origin x="1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Petropoulou" userId="390c5f9f-7bd7-486f-8d0d-338df9cef4ae" providerId="ADAL" clId="{6EBF558A-F3EE-4244-B4FE-11FD7A512297}"/>
    <pc:docChg chg="addSld">
      <pc:chgData name="Katerina Petropoulou" userId="390c5f9f-7bd7-486f-8d0d-338df9cef4ae" providerId="ADAL" clId="{6EBF558A-F3EE-4244-B4FE-11FD7A512297}" dt="2024-04-03T10:39:45.021" v="0" actId="680"/>
      <pc:docMkLst>
        <pc:docMk/>
      </pc:docMkLst>
      <pc:sldChg chg="new">
        <pc:chgData name="Katerina Petropoulou" userId="390c5f9f-7bd7-486f-8d0d-338df9cef4ae" providerId="ADAL" clId="{6EBF558A-F3EE-4244-B4FE-11FD7A512297}" dt="2024-04-03T10:39:45.021" v="0" actId="680"/>
        <pc:sldMkLst>
          <pc:docMk/>
          <pc:sldMk cId="2382625409" sldId="259"/>
        </pc:sldMkLst>
      </pc:sldChg>
    </pc:docChg>
  </pc:docChgLst>
  <pc:docChgLst>
    <pc:chgData name="Nikoleta Papoutsaki" userId="59c824e1-34b2-4726-84ef-b72288f4fddc" providerId="ADAL" clId="{73AE104D-E88A-9645-9B25-AD7BA55190D7}"/>
    <pc:docChg chg="modSld">
      <pc:chgData name="Nikoleta Papoutsaki" userId="59c824e1-34b2-4726-84ef-b72288f4fddc" providerId="ADAL" clId="{73AE104D-E88A-9645-9B25-AD7BA55190D7}" dt="2024-04-25T08:32:05.611" v="0" actId="1076"/>
      <pc:docMkLst>
        <pc:docMk/>
      </pc:docMkLst>
      <pc:sldChg chg="modSp mod">
        <pc:chgData name="Nikoleta Papoutsaki" userId="59c824e1-34b2-4726-84ef-b72288f4fddc" providerId="ADAL" clId="{73AE104D-E88A-9645-9B25-AD7BA55190D7}" dt="2024-04-25T08:32:05.611" v="0" actId="1076"/>
        <pc:sldMkLst>
          <pc:docMk/>
          <pc:sldMk cId="2382625409" sldId="259"/>
        </pc:sldMkLst>
        <pc:spChg chg="mod">
          <ac:chgData name="Nikoleta Papoutsaki" userId="59c824e1-34b2-4726-84ef-b72288f4fddc" providerId="ADAL" clId="{73AE104D-E88A-9645-9B25-AD7BA55190D7}" dt="2024-04-25T08:32:05.611" v="0" actId="1076"/>
          <ac:spMkLst>
            <pc:docMk/>
            <pc:sldMk cId="2382625409" sldId="259"/>
            <ac:spMk id="3" creationId="{77F40E8F-F6B5-5466-0DA1-6B786A89FD7D}"/>
          </ac:spMkLst>
        </pc:spChg>
      </pc:sldChg>
    </pc:docChg>
  </pc:docChgLst>
  <pc:docChgLst>
    <pc:chgData name="Nikoleta Papoutsaki" userId="S::nikoleta@livemedia.com::59c824e1-34b2-4726-84ef-b72288f4fddc" providerId="AD" clId="Web-{DB2B7A5F-F83A-DB8D-1C76-61F002954C4C}"/>
    <pc:docChg chg="delSld">
      <pc:chgData name="Nikoleta Papoutsaki" userId="S::nikoleta@livemedia.com::59c824e1-34b2-4726-84ef-b72288f4fddc" providerId="AD" clId="Web-{DB2B7A5F-F83A-DB8D-1C76-61F002954C4C}" dt="2024-04-03T11:40:19.050" v="0"/>
      <pc:docMkLst>
        <pc:docMk/>
      </pc:docMkLst>
      <pc:sldChg chg="del">
        <pc:chgData name="Nikoleta Papoutsaki" userId="S::nikoleta@livemedia.com::59c824e1-34b2-4726-84ef-b72288f4fddc" providerId="AD" clId="Web-{DB2B7A5F-F83A-DB8D-1C76-61F002954C4C}" dt="2024-04-03T11:40:19.050" v="0"/>
        <pc:sldMkLst>
          <pc:docMk/>
          <pc:sldMk cId="27308455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953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7D5F-16DC-4356-B39C-93E9AAEDB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D232A-E51F-406D-AD61-D63731F5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F340B-F1D6-4E01-891B-FDA1F2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3A958-C190-4507-89B6-F91BEE56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8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B68D91-8306-7852-1D8B-58434FC8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52386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7B83-0A54-4B0B-AD4F-CF457B7B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514"/>
            <a:ext cx="10515600" cy="8854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566E-F2C1-4B5C-9666-77A3EDB6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394" y="3065422"/>
            <a:ext cx="10515600" cy="3792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0403D-9A97-4D0B-AD34-37F7068A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t>24/5/24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2D5F-5DF3-4300-ACF3-F718D95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50B9E-B238-4F91-B6AF-3382A67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83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9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53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2163-7105-4EA3-A224-FD9E17B1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707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8EEA-80DB-4686-9DB4-4BDA772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9725"/>
            <a:ext cx="10515600" cy="36131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8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333BAD-655B-557F-C4B0-7A91B546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F40E8F-F6B5-5466-0DA1-6B786A89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522"/>
            <a:ext cx="10515600" cy="3792578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62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Ευρεία οθόνη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</dc:creator>
  <cp:lastModifiedBy>Katerina Linara</cp:lastModifiedBy>
  <cp:revision>12</cp:revision>
  <dcterms:created xsi:type="dcterms:W3CDTF">2018-09-26T13:39:59Z</dcterms:created>
  <dcterms:modified xsi:type="dcterms:W3CDTF">2024-05-24T13:20:34Z</dcterms:modified>
</cp:coreProperties>
</file>