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9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96A9C1-74B7-DB26-C799-067E663C4E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57413" y="2733675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6395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935CB-8C39-4B9C-956C-D2B2DF9F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742447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F7F4DA-2E53-4D04-B49E-6D25511054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67755" y="13773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77E81-F7A5-4A0B-B6DB-97DC6147D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439364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128643-BE36-402E-859B-CA6FEBB8DD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t>24/3/23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F1E0F-7EAF-4189-B1E1-45D39C48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88880-460F-43AC-8711-C1404CEB9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848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7DEDC-087C-4747-A3AF-F21B82239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512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24A234-5DB8-41AE-B52A-61FD1361E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430683"/>
            <a:ext cx="10515600" cy="37462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F8EFB-4DDA-4C37-8C1B-8953B2702B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t>24/3/23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DC349-DEDA-4437-934F-5290F1906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02A7B-2701-481F-91D2-8688C057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4477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0B705B-BFE2-4D58-B8B4-F04EB9247B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28B0E-1C64-47D2-8145-829BC8E23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6FF63-CA49-4E43-8ACB-569E80B2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t>24/3/23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89105-C2B3-449E-88D2-25CA35131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CFB4F-7F4D-4897-BF3B-24D6B2DF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188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07D5F-16DC-4356-B39C-93E9AAEDB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8D232A-E51F-406D-AD61-D63731F5B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F340B-F1D6-4E01-891B-FDA1F2E9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3A958-C190-4507-89B6-F91BEE568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585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E7B83-0A54-4B0B-AD4F-CF457B7B3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9514"/>
            <a:ext cx="10515600" cy="8854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F566E-F2C1-4B5C-9666-77A3EDB6E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385"/>
            <a:ext cx="10515600" cy="37925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0403D-9A97-4D0B-AD34-37F7068A6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t>24/3/23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B2D5F-5DF3-4300-ACF3-F718D95E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50B9E-B238-4F91-B6AF-3382A67DC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583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BDFC9-C9A3-4540-8878-2A0F0A2A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77B07-FD05-4ACD-A689-A4C5CE277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8FA82-34BD-438D-B229-18F094CB7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t>24/3/23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B7461-F8AA-4A32-8D68-DF720A2B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1FE2B-E774-4194-89E4-149E691C0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040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16A3-B900-4D89-BD20-410A9D7A0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8788"/>
            <a:ext cx="10515600" cy="7299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DD45E-16B1-4124-8B8B-CE11DE90E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8167"/>
            <a:ext cx="5181600" cy="40587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122D62-9D73-4F3A-8F7B-45748C94E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8165"/>
            <a:ext cx="5181600" cy="40587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0C59F-F750-4CC6-BE2D-DE1B05B274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t>24/3/23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C72B3-AE58-4D49-8542-8FBED1A2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6EBC3-F961-4947-89A4-E1361B16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843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A11A-D853-412F-8B13-51685845D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336" y="6683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292E6-9FC1-4B7E-9E3E-E9B965954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97343-0710-45F8-985C-A8D26A514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7F387-7884-49D2-9BD6-844D214DAB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AA113C-6333-4850-A0F3-113E872CF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11CE80-0747-442D-B1AD-5418FB25C7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t>24/3/23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C2EF4C-0EDC-4DC3-9F3E-071CC3667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D2423B-8CFC-4FA3-97F7-3CD1E81B0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64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B2F35-0693-401F-B04F-708FE6112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29" y="147629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E2E427-D026-4FC2-90E6-8352F4B596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t>24/3/23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49D58B-0AAC-4F16-B102-B0E1C552E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602D8-90D0-42B9-BDA9-F5708386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465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88F434-D07C-46FE-B4FE-3E2E4D4D1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t>24/3/23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FEA95D-92A3-4A13-A91B-8AE05FE09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5E04F-3BD8-420D-80AC-B910D4BF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994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3CB38-943F-4CCE-8E50-6767EC8FE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47349-47F0-4872-8901-895ADC0F8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DAC58-A1B5-41C7-A753-E55F48FDE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62F34-C8A6-4E84-81AC-33B6AF711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t>24/3/23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54ECE-8399-4EB8-9739-CDC0296B8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0C13C-D614-460C-BB42-8D297C03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683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95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531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82163-7105-4EA3-A224-FD9E17B17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7072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A8EEA-80DB-4686-9DB4-4BDA7727D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9725"/>
            <a:ext cx="10515600" cy="36131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83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Margarita</dc:creator>
  <cp:lastModifiedBy>Margarita Papageorgiou</cp:lastModifiedBy>
  <cp:revision>5</cp:revision>
  <dcterms:created xsi:type="dcterms:W3CDTF">2018-09-26T13:39:59Z</dcterms:created>
  <dcterms:modified xsi:type="dcterms:W3CDTF">2023-03-24T11:27:34Z</dcterms:modified>
</cp:coreProperties>
</file>